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Svelvik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2049788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825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4 263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2 422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1 329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2 245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5 607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504981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7487972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723688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5 607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726614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1 538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1 538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223413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642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4 873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366362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642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4 873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623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2018-11-27T15:31:48Z</dcterms:modified>
</cp:coreProperties>
</file>