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Sandefjord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92696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84145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72465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7325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0923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495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6319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2018-11-27T15:31:34Z</dcterms:modified>
</cp:coreProperties>
</file>