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Tønsberg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889016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68801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19263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27743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2389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2643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64052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620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2018-11-27T15:31:20Z</dcterms:modified>
</cp:coreProperties>
</file>