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Horten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669758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072396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46479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60167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73565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97965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1 606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37426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1 832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621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2018-11-27T15:31:06Z</dcterms:modified>
</cp:coreProperties>
</file>