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Buskerud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42633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58 426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62 081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51811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0648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508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138 788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26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57 147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0663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34 933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9920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50 144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2018-11-27T15:13:17Z</dcterms:modified>
</cp:coreProperties>
</file>