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Rollag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97975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02108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14145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9720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743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6416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0696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2018-11-27T15:30:51Z</dcterms:modified>
</cp:coreProperties>
</file>