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Hurum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11348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389201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80589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301925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123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9039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2339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2018-11-27T15:30:37Z</dcterms:modified>
</cp:coreProperties>
</file>