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Røyken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4785669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765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5409014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4243657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830841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829316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828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828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6799340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044088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517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2018-11-27T15:30:23Z</dcterms:modified>
</cp:coreProperties>
</file>