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Lier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30349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99270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19377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4777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7455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8556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749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2018-11-27T15:30:09Z</dcterms:modified>
</cp:coreProperties>
</file>