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Nedre Eiker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1290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1051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1569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3501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3218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4090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352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2018-11-27T15:29:54Z</dcterms:modified>
</cp:coreProperties>
</file>