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Øvre Eiker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7536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38741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78119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547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3815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297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3689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2018-11-27T15:29:41Z</dcterms:modified>
</cp:coreProperties>
</file>