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Modum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3590073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2870376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5372770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402466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99549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829948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1 461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752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012619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2 971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2018-11-27T15:29:27Z</dcterms:modified>
</cp:coreProperties>
</file>