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Hemsedal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57448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19094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72305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1831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9999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6963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9862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2018-11-27T15:29:13Z</dcterms:modified>
</cp:coreProperties>
</file>