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Nes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216722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3 246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1 469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2 982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1 055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4 451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685983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7045035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4132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49624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4 451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349588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3 103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1 348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748056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3 195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2018-11-27T15:29:00Z</dcterms:modified>
</cp:coreProperties>
</file>