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Hole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34556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82815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71036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5766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386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728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6479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2018-11-27T15:28:46Z</dcterms:modified>
</cp:coreProperties>
</file>