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Ringerike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26012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13 777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7134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288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6618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1247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15 949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16 691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6666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8 537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4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2018-11-27T15:28:32Z</dcterms:modified>
</cp:coreProperties>
</file>