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Kongsberg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87067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625762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01019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0292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879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97849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57034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2018-11-27T15:28:18Z</dcterms:modified>
</cp:coreProperties>
</file>