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Drammen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89897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44 880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85 670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38 817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44 637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86 520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91356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90454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0960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86 520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699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41 536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46 195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79 818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5034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16 588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64 816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7054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23 518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55 931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628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2018-11-27T15:28:04Z</dcterms:modified>
</cp:coreProperties>
</file>