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Oppland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178896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70 089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80 060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74 082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8 474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79 619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3123747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739380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867173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88 709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547158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9 090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9 090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79 044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85 325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010157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35 470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5 303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47 936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599417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49 072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6 160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33 477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630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2018-11-27T15:13:05Z</dcterms:modified>
</cp:coreProperties>
</file>