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Vang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79052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22 781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33 223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33 223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23776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32681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4591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2557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1469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10 331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5 159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17 734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3086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17 279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626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2018-11-27T15:27:50Z</dcterms:modified>
</cp:coreProperties>
</file>