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Vestre Slidre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09041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28435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74825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2048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4837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3266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7631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2018-11-27T15:27:22Z</dcterms:modified>
</cp:coreProperties>
</file>