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Nord-Aurdal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18562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50431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21953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3346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3131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4054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741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2018-11-27T15:27:09Z</dcterms:modified>
</cp:coreProperties>
</file>