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Østre Toten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5124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41092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06465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816019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153250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6922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3611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2018-11-27T15:26:42Z</dcterms:modified>
</cp:coreProperties>
</file>