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Gausdal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713320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0433485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3816424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678306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243838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724975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03472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2018-11-27T15:26:28Z</dcterms:modified>
</cp:coreProperties>
</file>