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Sel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77814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6418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53508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3974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7301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1818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434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2018-11-27T15:26:14Z</dcterms:modified>
</cp:coreProperties>
</file>