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Vågå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323650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0856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69247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41054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10468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3603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4982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2018-11-27T15:26:00Z</dcterms:modified>
</cp:coreProperties>
</file>