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Skjåk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48900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6 653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7 418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7 356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7 418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810115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5223757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04072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7 418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526162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059324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6 653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2401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6 653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622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2018-11-27T15:25:46Z</dcterms:modified>
</cp:coreProperties>
</file>