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Gjøvik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09705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92790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21973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75884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6380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9689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2 263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7106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2 421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2018-11-27T15:25:18Z</dcterms:modified>
</cp:coreProperties>
</file>