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Lillehammer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44992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64315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27230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2158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2744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3486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127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2018-11-27T15:25:04Z</dcterms:modified>
</cp:coreProperties>
</file>