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Hedmark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2698277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28 497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24 020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18 797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8 295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11 962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796027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0130563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197800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45 411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563041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33 449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33 449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38 410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45 411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361672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10 071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27 864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543890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16 828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12 993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629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2018-11-27T15:12:54Z</dcterms:modified>
</cp:coreProperties>
</file>