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Tynset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639843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2288003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6331362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06709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880385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882873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414430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613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2018-11-27T15:24:49Z</dcterms:modified>
</cp:coreProperties>
</file>