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Tolga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21097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23198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66223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6176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7942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884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6188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2018-11-27T15:24:36Z</dcterms:modified>
</cp:coreProperties>
</file>