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Engerdal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530943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67412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101423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6493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6828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00871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222769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1 847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625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2018-11-27T15:24:22Z</dcterms:modified>
</cp:coreProperties>
</file>