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Åmot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28113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99238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85584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1364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21173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0230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1530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2018-11-27T15:24:08Z</dcterms:modified>
</cp:coreProperties>
</file>