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Trysil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43878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32885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93761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356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258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2773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4243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2018-11-27T15:23:55Z</dcterms:modified>
</cp:coreProperties>
</file>