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Våler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935713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948285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96189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6867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1998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863904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05194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2018-11-27T15:23:41Z</dcterms:modified>
</cp:coreProperties>
</file>