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Åsnes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1852358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6 105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0918247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4324206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011904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7 091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703174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011638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2 824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4 082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589041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3 249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624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2018-11-27T15:23:27Z</dcterms:modified>
</cp:coreProperties>
</file>