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Eidskog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425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74288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05603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2514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4194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1620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2355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2018-11-27T15:22:59Z</dcterms:modified>
</cp:coreProperties>
</file>