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Nord-Odal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23221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89797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95483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8285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5239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686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0042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2018-11-27T15:22:46Z</dcterms:modified>
</cp:coreProperties>
</file>