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Stange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64376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18520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42729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2942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6935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5764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14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2018-11-27T15:22:32Z</dcterms:modified>
</cp:coreProperties>
</file>