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Ringsaker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6372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18161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92770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9777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572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00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8913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2018-11-27T15:22:18Z</dcterms:modified>
</cp:coreProperties>
</file>