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Hamar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03153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65648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38101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2117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8788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9992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71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624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2018-11-27T15:22:04Z</dcterms:modified>
</cp:coreProperties>
</file>