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Kongsvinger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46532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62912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74431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1204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5515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1154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0139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2018-11-27T15:21:50Z</dcterms:modified>
</cp:coreProperties>
</file>