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Akershus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0403178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102 181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115 201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13 575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30 333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128 776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499883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986848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31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982395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208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128 776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266835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42 558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906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53 856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9 792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65 128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197199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82 667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42 313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628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2018-11-27T15:12:31Z</dcterms:modified>
</cp:coreProperties>
</file>