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Hurdal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40392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89523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75818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5084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4802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4107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7745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2018-11-27T15:21:22Z</dcterms:modified>
</cp:coreProperties>
</file>