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Nannestad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6003700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829166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0300598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725237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921344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521435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14096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2018-11-27T15:21:09Z</dcterms:modified>
</cp:coreProperties>
</file>