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05" d="100"/>
          <a:sy n="105" d="100"/>
        </p:scale>
        <p:origin x="643" y="62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11/27/2018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7.emf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009E47"/>
                </a:solidFill>
                <a:latin typeface="+mj-lt"/>
                <a:cs typeface="Verdana"/>
              </a:rPr>
              <a:t>Eidsvoll</a:t>
            </a:r>
            <a:endParaRPr lang="nb-NO" sz="2800" dirty="0" smtClean="0">
              <a:solidFill>
                <a:srgbClr val="009E47"/>
              </a:solidFill>
              <a:latin typeface="+mj-lt"/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7791663"/>
              </p:ext>
            </p:extLst>
          </p:nvPr>
        </p:nvGraphicFramePr>
        <p:xfrm>
          <a:off x="301494" y="117910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7 804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8 021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6 745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1 390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1 153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  <a:endParaRPr lang="nb-NO" sz="100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9 411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5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1729267"/>
              </p:ext>
            </p:extLst>
          </p:nvPr>
        </p:nvGraphicFramePr>
        <p:xfrm>
          <a:off x="301495" y="3563254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Gapahuk - inngang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Høyde ≥ 225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5999" y="1143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26001" y="3302000"/>
            <a:ext cx="37029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5325153"/>
              </p:ext>
            </p:extLst>
          </p:nvPr>
        </p:nvGraphicFramePr>
        <p:xfrm>
          <a:off x="287338" y="2054439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xmlns="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 smtClean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5999" y="1524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3237788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12/2018 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9 411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status </a:t>
            </a:r>
            <a:r>
              <a:rPr lang="nb-NO" sz="2000" smtClean="0">
                <a:solidFill>
                  <a:srgbClr val="009E47"/>
                </a:solidFill>
                <a:cs typeface="Verdana"/>
              </a:rPr>
              <a:t>15.10.2018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29050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1453619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2014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7 364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historikk (per 31.12.)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77418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6 933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838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0" y="1333500"/>
            <a:ext cx="52422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00489340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7 226</a:t>
                      </a:r>
                      <a:endParaRPr lang="nb-NO" sz="1100" b="0" i="0" u="none" strike="noStrike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567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 smtClean="0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1 618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– tilgjengelighetsvurdering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71438" y="3586160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</a:t>
            </a:r>
            <a:r>
              <a:rPr lang="nb-NO" sz="1000" smtClean="0">
                <a:latin typeface="Calibri Light" panose="020F0302020204030204" pitchFamily="34" charset="0"/>
              </a:rPr>
              <a:t>Det vises </a:t>
            </a:r>
            <a:r>
              <a:rPr lang="nb-NO" sz="1000" dirty="0" smtClean="0">
                <a:latin typeface="Calibri Light" panose="020F0302020204030204" pitchFamily="34" charset="0"/>
              </a:rPr>
              <a:t>bare objekter med avvikende krav for el. rullestol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24352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fast/tre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plankeavstand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jevnt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f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2,9°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baseline="30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4371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0437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3999" y="1016000"/>
            <a:ext cx="3703580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dørbredde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86cm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, terskelhøyde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150 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fast og jevnt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</a:t>
            </a:r>
            <a:r>
              <a:rPr lang="nb-NO" sz="1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3,8°</a:t>
            </a:r>
            <a:endParaRPr lang="nb-NO" sz="12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 smtClean="0">
                <a:solidFill>
                  <a:srgbClr val="009E47"/>
                </a:solidFill>
                <a:cs typeface="Verdana"/>
              </a:rPr>
            </a:br>
            <a:r>
              <a:rPr lang="nb-NO" sz="2000" dirty="0" smtClean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1016000"/>
            <a:ext cx="3702163" cy="2060575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3999" y="3175000"/>
            <a:ext cx="3703580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29387</TotalTime>
  <Words>625</Words>
  <Application>Microsoft Office PowerPoint</Application>
  <PresentationFormat>Skjermfremvisning (16:10)</PresentationFormat>
  <Paragraphs>216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553</cp:revision>
  <cp:lastPrinted>2017-07-27T06:02:26Z</cp:lastPrinted>
  <dcterms:created xsi:type="dcterms:W3CDTF">2012-04-19T09:19:28Z</dcterms:created>
  <dcterms:modified xsi:type="dcterms:W3CDTF">2018-11-27T15:20:55Z</dcterms:modified>
</cp:coreProperties>
</file>