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00858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48422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40140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8791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10 512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6384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7248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1315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2018-11-27T15:20:42Z</dcterms:modified>
</cp:coreProperties>
</file>