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Ullensaker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9789639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6323164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0367713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824744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887840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48359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991293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2 475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619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2018-11-27T15:20:28Z</dcterms:modified>
</cp:coreProperties>
</file>