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Gjerdrum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43599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08662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2179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4615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6773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442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6928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2018-11-27T15:20:14Z</dcterms:modified>
</cp:coreProperties>
</file>